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15C3CD-A604-4752-A621-7B98F65EE7E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A932CC-F0E2-42C4-B9DE-8881898D47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BS TRẦN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NHƯ HỮU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latin typeface="Arial" pitchFamily="34" charset="0"/>
                <a:cs typeface="Arial" pitchFamily="34" charset="0"/>
              </a:rPr>
              <a:t>SỐT 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smtClean="0">
                <a:latin typeface="Arial" pitchFamily="34" charset="0"/>
                <a:cs typeface="Arial" pitchFamily="34" charset="0"/>
              </a:rPr>
              <a:t>ẤT HUYẾT</a:t>
            </a:r>
            <a:br>
              <a:rPr smtClean="0">
                <a:latin typeface="Arial" pitchFamily="34" charset="0"/>
                <a:cs typeface="Arial" pitchFamily="34" charset="0"/>
              </a:rPr>
            </a:br>
            <a:r>
              <a:rPr smtClean="0">
                <a:latin typeface="Arial" pitchFamily="34" charset="0"/>
                <a:cs typeface="Arial" pitchFamily="34" charset="0"/>
              </a:rPr>
              <a:t>MỘT SỐ VẤN ĐỀ RÚT KINH NGHIỆM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I. NHẬP </a:t>
            </a:r>
            <a:r>
              <a:rPr lang="en-US" dirty="0" err="1" smtClean="0"/>
              <a:t>ViỆN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lum bright="10000"/>
          </a:blip>
          <a:srcRect/>
          <a:stretch>
            <a:fillRect/>
          </a:stretch>
        </p:blipFill>
        <p:spPr>
          <a:xfrm>
            <a:off x="1219200" y="634512"/>
            <a:ext cx="6223000" cy="5385288"/>
          </a:xfrm>
          <a:noFill/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8382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NHẬP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458200" cy="4800600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nhập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xét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nghiệm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CHẨN ĐOÁN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cảnh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A97, A97.0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A97 a)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cảnh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 A97.1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A97 b)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nặng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A97.2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A97 c)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TRỊ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PHỤ LỤC 4: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cảnh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TRẺ EM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PHỤ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LỤC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5: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cảnh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NGƯỜI LỚN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PHỤ LỤC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7: SỐC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TRẺ EM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PHỤ LỤC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10: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SỐC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NẶNG TRẺ EM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PHỤ LỤC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14: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SỐC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VÀ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SỐC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huyết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Dengue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NẶNG NGƯỜI LỚN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fontScale="40000" lnSpcReduction="2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PHỤ LỤC 9: 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ĐIỀU 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KIỆN CHUYỂN TỪ CAO PHÂN TỬ SANG DUNG DỊCH ĐIỆN GIẢI VÀ NGƯỢC 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LẠI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b="1" dirty="0" smtClean="0">
                <a:latin typeface="Arial" pitchFamily="34" charset="0"/>
                <a:cs typeface="Arial" pitchFamily="34" charset="0"/>
              </a:rPr>
              <a:t>1. Điều kiện chuyển từ dung dịch CPT sang dung dịch điện giải.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Tốc độ cao phân tử 5ml/kg/giờ </a:t>
            </a:r>
            <a:r>
              <a:rPr lang="vi-VN" sz="3000" u="sng" dirty="0" smtClean="0">
                <a:latin typeface="Arial" pitchFamily="34" charset="0"/>
                <a:cs typeface="Arial" pitchFamily="34" charset="0"/>
              </a:rPr>
              <a:t>trong 1-2 giờ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b="1" dirty="0" smtClean="0">
                <a:latin typeface="Arial" pitchFamily="34" charset="0"/>
                <a:cs typeface="Arial" pitchFamily="34" charset="0"/>
              </a:rPr>
              <a:t>- KÈM THEO.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b="1" dirty="0" smtClean="0">
                <a:latin typeface="Arial" pitchFamily="34" charset="0"/>
                <a:cs typeface="Arial" pitchFamily="34" charset="0"/>
              </a:rPr>
              <a:t>a) Lâm sàng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Tỉnh táo.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Huyết động học ổn định.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+ Tay chân ấm, thời gian đổ đầy mao mạch (CRT) bình thường &lt; 2 giây.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+ Mạch, HA bình thường theo tuổi.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+ Huyết áp trung bình (MAP).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Trẻ ≤ 1 tuổi: ≥ 50mmHg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Trẻ ≤ 10 tuổi: ≥ 60mmHg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Trẻ &gt; 10 tuổi: ≥ 65mmHg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Nước tiểu &gt; 0,5ml/kg/giờ (±).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ALTMTT 10-15 cmH</a:t>
            </a:r>
            <a:r>
              <a:rPr lang="vi-VN" sz="3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O*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b="1" dirty="0" smtClean="0">
                <a:latin typeface="Arial" pitchFamily="34" charset="0"/>
                <a:cs typeface="Arial" pitchFamily="34" charset="0"/>
              </a:rPr>
              <a:t>b) Xét nghiệm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Hematocrit giảm về trị số bình thường hoặc hết cô đặc máu.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SCvO</a:t>
            </a:r>
            <a:r>
              <a:rPr lang="vi-VN" sz="3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 ≥ 70% *(±).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Lactate máu bình thường &lt; 2mmol/L *(±).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Khí máu pH và HCO</a:t>
            </a:r>
            <a:r>
              <a:rPr lang="vi-VN" sz="3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vi-VN" sz="3000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 bình thường *(±).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(*) Ít nhất phải có 1 tiêu chuẩn.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Lưu ý khi chuyển sang truyền điện giải.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1) Truyền RL hoặc NaCL 0,9% tốc độ ít nhất bằng với tốc độ cao phân tử đang điều trị trong 2 giờ sau đó sẽ giảm tốc độ nếu đáp ứng tốt.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2) Phải theo dõi sát dấu hiệu sinh tồn mỗi giờ và lập lại hematocrit sau 1 giờ trong 2 giờ, sau đó mỗi 4-6 giờ.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b="1" dirty="0" smtClean="0">
                <a:latin typeface="Arial" pitchFamily="34" charset="0"/>
                <a:cs typeface="Arial" pitchFamily="34" charset="0"/>
              </a:rPr>
              <a:t>2. Điều kiện chuyển trở lại dung dịch CPT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Tái sốc.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3000" dirty="0" smtClean="0">
                <a:latin typeface="Arial" pitchFamily="34" charset="0"/>
                <a:cs typeface="Arial" pitchFamily="34" charset="0"/>
              </a:rPr>
              <a:t>- Hematocrit tăng cao trở lại (&gt;10% so với trị số ngay trước đó) kèm huyết động học không ổn định.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CHUYỂN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- </a:t>
            </a:r>
            <a:r>
              <a:rPr lang="en-US" sz="3200" smtClean="0">
                <a:latin typeface="Arial" pitchFamily="34" charset="0"/>
                <a:cs typeface="Arial" pitchFamily="34" charset="0"/>
              </a:rPr>
              <a:t>Giấy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02</a:t>
            </a:r>
          </a:p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toàn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</TotalTime>
  <Words>168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SỐT XuẤT HUYẾT MỘT SỐ VẤN ĐỀ RÚT KINH NGHIỆM</vt:lpstr>
      <vt:lpstr>I. NHẬP ViỆN</vt:lpstr>
      <vt:lpstr>NHẬP ViỆN</vt:lpstr>
      <vt:lpstr>CHẨN ĐOÁN</vt:lpstr>
      <vt:lpstr>ĐiỀU TRỊ</vt:lpstr>
      <vt:lpstr>Slide 6</vt:lpstr>
      <vt:lpstr>CHUYỂN ViỆN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SỐT XuẤT HUYẾT MỘT SỐ VẤN ĐỀ RÚT KINH NGHIỆM</dc:title>
  <dc:creator>SYT</dc:creator>
  <cp:lastModifiedBy>SYT</cp:lastModifiedBy>
  <cp:revision>8</cp:revision>
  <dcterms:created xsi:type="dcterms:W3CDTF">2022-08-05T03:40:52Z</dcterms:created>
  <dcterms:modified xsi:type="dcterms:W3CDTF">2022-08-05T04:01:50Z</dcterms:modified>
</cp:coreProperties>
</file>